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6570-35A4-408B-9DD2-1E149340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1B85B8-5534-4D8B-91B5-2DBC63DCD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E2DE0-B162-4553-8F71-77D6F268EEA4}" type="datetimeFigureOut">
              <a:rPr lang="en-CA" smtClean="0"/>
              <a:t>06/08/2017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5CDA6-CC31-4F44-A0B7-DE74A9ED3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CBC97-E239-4308-8F71-19A79DAD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20D1-776F-46F5-8CF8-310271B92F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83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1689D-B6F8-4207-ACF2-CC29F0145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EFFCB-1DFE-4878-9F54-42A9E504F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3CC13-CE58-4C95-8103-117168DDF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E2DE0-B162-4553-8F71-77D6F268EEA4}" type="datetimeFigureOut">
              <a:rPr lang="en-CA" smtClean="0"/>
              <a:t>06/08/2017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47286-9A80-4EE6-9E76-7A25EC638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71DAE-2304-463F-AE55-8B1B88CD6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420D1-776F-46F5-8CF8-310271B92F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955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37B08E-0F18-408D-BBFD-B9EEC132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s-AR" b="1"/>
            </a:br>
            <a:r>
              <a:rPr lang="es-AR" b="1"/>
              <a:t>Intro a Shiny</a:t>
            </a:r>
            <a:br>
              <a:rPr lang="en-CA" b="1"/>
            </a:br>
            <a:r>
              <a:rPr lang="en-CA" sz="2000" b="1">
                <a:solidFill>
                  <a:schemeClr val="accent5"/>
                </a:solidFill>
              </a:rPr>
              <a:t>Aplicaciones Web a partir de bases de datos y códigos</a:t>
            </a:r>
            <a:br>
              <a:rPr lang="en-CA" sz="2000" b="1">
                <a:solidFill>
                  <a:schemeClr val="accent5"/>
                </a:solidFill>
              </a:rPr>
            </a:br>
            <a:br>
              <a:rPr lang="en-CA" sz="2000" b="1">
                <a:solidFill>
                  <a:schemeClr val="accent5"/>
                </a:solidFill>
              </a:rPr>
            </a:br>
            <a:endParaRPr lang="en" sz="2000" b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5AC01-176F-45FC-A492-E337A0A235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9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FDD697-509B-423C-B787-04599635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6000">
                <a:solidFill>
                  <a:srgbClr val="000000"/>
                </a:solidFill>
                <a:latin typeface="Miss Beautiful Bold" panose="02000500000000000000" pitchFamily="2" charset="0"/>
                <a:cs typeface="Helvetica Neue" charset="0"/>
                <a:sym typeface="Arial" panose="020B0604020202020204" pitchFamily="34" charset="0"/>
              </a:rPr>
              <a:t>Layout</a:t>
            </a:r>
            <a:endParaRPr lang="en-US" altLang="en-US" sz="6000">
              <a:solidFill>
                <a:srgbClr val="000000"/>
              </a:solidFill>
              <a:latin typeface="Miss Beautiful Bold" panose="02000500000000000000" pitchFamily="2" charset="0"/>
              <a:cs typeface="Helvetica Neue" charset="0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1B4D9-E953-424C-9047-EC62EF0D3E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4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11D960-B85D-435F-B818-BAABB7A9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9FBF4-14BE-45D4-85EA-22340B7C73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21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779809-5BE8-410E-A343-09005016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A6C8-C380-41ED-8999-3D4AE6295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8AF9D-7D8E-4E1B-8C3C-61B83168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6F499-92DB-400D-BE81-F36196AD10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E52142-5018-427A-85FD-AFF3E62D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BA0ED-C33F-4309-9628-9225D8F9B1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8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B620C7-F124-4AFD-A488-28223982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41FC5-1CC9-4711-9EAC-6297E701C7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92FD2D-5E9E-43AD-B4EE-229733D4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9D0DE-B102-42F4-9221-D07928CE94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16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3140CC-4DFA-4C0A-941C-72EB6F50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D53FCD-18A6-4041-ACB5-5D4A19D5E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9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17B7DB-9377-4DE9-BB7C-40D5353EE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0A4A-2841-4D8C-B32D-A7B9142216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4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3E73A6-8F63-44DB-8BCB-A540195C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8C74F-36A6-45C6-828B-4540F5B5E9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1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9F34AE-22C0-437E-8E5B-E92E50BFB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9ADF-642E-4908-93C5-E632CB6D9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51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59EA54-8652-468F-8B5A-7693DFA4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A0C5E-0D4E-4398-8B7C-5C56F7A4A8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162CED-E083-4075-9D60-81CD6C056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926CB-E6BB-4614-B925-A3C7D6127C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72F208-695C-4CFF-9108-2D411430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BA6A5-0C12-4F75-9F47-80C7DC75D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79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7611B6-85AC-4145-A55F-7527ED508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247097-DD06-4FFA-A699-A292B9471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5C3E0-F596-4F2E-AD36-D0E492DC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A0C7B-A27B-4378-9532-287FD471B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2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D087B5-7830-491F-82A3-40506F58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D4725-AA57-4F27-8A8B-AB757241B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6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57E50E-CE34-4EB6-B030-99086CFC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0074A-CD63-4D1C-8EDD-92A995DEBD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C536E7-2C03-4B0F-8A36-CCF28E7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703B9-FB15-431C-965B-6D945C2BA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6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D16652-AC25-48A0-8AE6-C46D76323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BA795-5CEA-43EE-ADDF-A46D144E7F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9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EAE2B9-5173-4D34-B5C4-C717054F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F8F9BE-DF43-4F1B-87F4-F4731EAEF4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7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B77E9C-02E5-4466-A2E8-03C42B14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80D496-2193-4B17-A03D-CDFC1C320A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0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550A62-C585-4170-9200-3B39DA64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BEBCF-11BB-44A5-A490-ECD91FAC77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6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588038-D225-4F1E-83EE-07EB0960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E159A-6B97-456E-B92F-94AAC5528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61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791DC3-9E32-4EAE-AAA4-25F166B0D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E6C0D-1910-469E-9779-FD755D6100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30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4129F4-AAEF-4C3E-86A5-07A0A1F4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B1B5A-4D35-4227-9B05-AF6A05C648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7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49982F-40E3-4104-84EA-355888E4D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0277D-49B1-40EB-9340-2023F2BE86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27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3AF335-AB1D-4B3D-88D2-FBBB5DC7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2DAD6-9ABB-48FB-895C-B6B8DB01E4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61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18A23C-FC3F-4E3E-9E0B-550FF98F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Ejemplos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aplicaciones web con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9B35D6-D6BD-4BE1-9968-60D20310F2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63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6C75E0-2607-4750-9C63-FC7E2B4BA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Ejemplos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aplicaciones web con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CE719-B0ED-4D1E-81F4-F8762EBF4C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40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41AE67-4A7F-48E0-BBD7-F5E42BAB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Algunos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tutoriales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A8EF2-0E4E-4DF7-9380-AC0711FFFC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0E0D1B-984D-4AD2-A3B4-94D952DD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E7DF3-B18C-4421-9EC7-DEF57B71FC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7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378710-F73F-4F26-BF4D-0B282492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255F9-C004-4FB9-AD33-7AEBBCE04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8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02E5E6-C7D0-47EF-9461-DCA7D4AE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35F0C-AF2C-4413-B2AE-3308541170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0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00F571-F8DD-4130-BF4E-9A1748FA2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Shiny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000000"/>
                </a:solidFill>
                <a:latin typeface="Helvetica Neue" charset="0"/>
                <a:cs typeface="Helvetica Neue" charset="0"/>
                <a:sym typeface="Helvetica Neue" charset="0"/>
              </a:rPr>
              <a:t>permite</a:t>
            </a:r>
            <a:endParaRPr lang="en-US" altLang="en-US" sz="2600" b="1">
              <a:solidFill>
                <a:srgbClr val="000000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FEC2F-E88C-4DEA-A34D-01E3C3FD2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0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33C06F-F33C-4984-AB71-6BDC0982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02B44-7E9B-4486-9DB2-B42B0FDAF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84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DFE46-3653-4334-8D40-35ACF974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181818"/>
              </a:buClr>
              <a:buFont typeface="Helvetica Neue" charset="0"/>
              <a:buNone/>
            </a:pPr>
            <a:r>
              <a:rPr lang="en-US" altLang="en-US" sz="2600" b="1">
                <a:solidFill>
                  <a:srgbClr val="181818"/>
                </a:solidFill>
                <a:latin typeface="Helvetica Neue" charset="0"/>
                <a:cs typeface="Helvetica Neue" charset="0"/>
                <a:sym typeface="Helvetica Neue" charset="0"/>
              </a:rPr>
              <a:t>Como se compone </a:t>
            </a: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un Código en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9FACB-6B0D-4ADD-94F6-9ACEB5BD9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5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C9DCD2-CEEB-4FF0-A338-4C5A4150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16BAD-0768-4115-99A0-29DEEE6A18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B54A8E-324E-4A9A-8E96-F0D3DBBD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C8691-74BE-427B-BAFC-600F5C7F0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(16:9)</PresentationFormat>
  <Paragraphs>19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Miss Beautiful Bold</vt:lpstr>
      <vt:lpstr>Office Theme</vt:lpstr>
      <vt:lpstr> Intro a Shiny Aplicaciones Web a partir de bases de datos y códigos  </vt:lpstr>
      <vt:lpstr>PowerPoint Presentation</vt:lpstr>
      <vt:lpstr>¿Por qué Shiny?</vt:lpstr>
      <vt:lpstr>¿Por qué Shiny?</vt:lpstr>
      <vt:lpstr>Shiny permite</vt:lpstr>
      <vt:lpstr>PowerPoint Presentation</vt:lpstr>
      <vt:lpstr>Como se compone un Código en Shiny</vt:lpstr>
      <vt:lpstr>Interfaz de Usuario</vt:lpstr>
      <vt:lpstr>PowerPoint Presentation</vt:lpstr>
      <vt:lpstr>Layout</vt:lpstr>
      <vt:lpstr>Interfaz de Usuario</vt:lpstr>
      <vt:lpstr>PowerPoint Presentation</vt:lpstr>
      <vt:lpstr>Interfaz de Usuario</vt:lpstr>
      <vt:lpstr>PowerPoint Presentation</vt:lpstr>
      <vt:lpstr>Formato del Input</vt:lpstr>
      <vt:lpstr>Formato del Input</vt:lpstr>
      <vt:lpstr>Interfaz de Usuario</vt:lpstr>
      <vt:lpstr>PowerPoint Presentation</vt:lpstr>
      <vt:lpstr>Interfaz de Usuario</vt:lpstr>
      <vt:lpstr>PowerPoint Presentation</vt:lpstr>
      <vt:lpstr>Interfaz de Usuario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Correr la  aplicación</vt:lpstr>
      <vt:lpstr>Correr la  aplicación</vt:lpstr>
      <vt:lpstr>PowerPoint Presentation</vt:lpstr>
      <vt:lpstr>PowerPoint Presentation</vt:lpstr>
      <vt:lpstr>Ejemplos  de aplicaciones web con Shiny</vt:lpstr>
      <vt:lpstr>Ejemplos  de aplicaciones web con Shiny</vt:lpstr>
      <vt:lpstr>Algunos tutoriales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 a Shiny Aplicaciones Web a partir de bases de datos y códigos  </dc:title>
  <dc:creator>Florencia D'Andrea</dc:creator>
  <cp:lastModifiedBy>Florencia D'Andrea</cp:lastModifiedBy>
  <cp:revision>1</cp:revision>
  <dcterms:created xsi:type="dcterms:W3CDTF">2017-08-07T01:32:44Z</dcterms:created>
  <dcterms:modified xsi:type="dcterms:W3CDTF">2017-08-07T01:32:44Z</dcterms:modified>
</cp:coreProperties>
</file>